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462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52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29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34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30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63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1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56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49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38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8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66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"/>
            <a:ext cx="9144000" cy="63398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27CA-0B37-496A-8DDE-5CEC59C7DAB5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A5D6-A504-427D-B04F-34187A0558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91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87042" y="903585"/>
            <a:ext cx="6899589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Construction of toilets and septic tanks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57427" y="252705"/>
            <a:ext cx="5281572" cy="10959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800" b="1" dirty="0" smtClean="0">
                <a:solidFill>
                  <a:schemeClr val="accent1">
                    <a:lumMod val="75000"/>
                  </a:schemeClr>
                </a:solidFill>
                <a:latin typeface="GillSans" panose="020B0602020204020204" pitchFamily="34" charset="0"/>
              </a:rPr>
              <a:t>UBSUP</a:t>
            </a:r>
            <a: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tx1">
                  <a:lumMod val="50000"/>
                  <a:lumOff val="50000"/>
                </a:schemeClr>
              </a:solidFill>
              <a:latin typeface="GillSans" panose="020B06020202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028"/>
            <a:ext cx="1387042" cy="1387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66" y="1733253"/>
            <a:ext cx="5330433" cy="399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4486" y="95939"/>
            <a:ext cx="7995617" cy="8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OILETS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9282" y="783920"/>
            <a:ext cx="252535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Options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82854"/>
              </p:ext>
            </p:extLst>
          </p:nvPr>
        </p:nvGraphicFramePr>
        <p:xfrm>
          <a:off x="847163" y="1629276"/>
          <a:ext cx="7476566" cy="407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8283"/>
                <a:gridCol w="3738283"/>
              </a:tblGrid>
              <a:tr h="2037229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7229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79" y="1729821"/>
            <a:ext cx="1359569" cy="18127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33565" y="2313035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Pour Flush squatting type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79" y="3770009"/>
            <a:ext cx="1376693" cy="18355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67556" y="4270172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Cistern Flush squatting type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6" y="1744177"/>
            <a:ext cx="1348803" cy="17984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83986" y="2313034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Pour Flush sitting type</a:t>
            </a:r>
            <a:endParaRPr lang="en-Z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6" y="3725107"/>
            <a:ext cx="1379403" cy="160488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06024" y="4100055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Cistern Flush sitting type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78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525" y="998446"/>
            <a:ext cx="6467475" cy="4810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04486" y="95939"/>
            <a:ext cx="7995617" cy="8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OILETS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15" y="1168723"/>
            <a:ext cx="2796990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Technical Specifications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7023" y="998446"/>
            <a:ext cx="2543175" cy="4964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5473515" y="1016235"/>
            <a:ext cx="381185" cy="15063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5235869" y="3213100"/>
            <a:ext cx="200024" cy="14939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4199987" y="5396661"/>
            <a:ext cx="638714" cy="1659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399965" y="2522537"/>
            <a:ext cx="338137" cy="1666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6467475" y="1671638"/>
            <a:ext cx="190500" cy="3000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Oval 17"/>
          <p:cNvSpPr/>
          <p:nvPr/>
        </p:nvSpPr>
        <p:spPr>
          <a:xfrm>
            <a:off x="7196400" y="4081416"/>
            <a:ext cx="165465" cy="46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8488396" y="4081416"/>
            <a:ext cx="253039" cy="412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Oval 19"/>
          <p:cNvSpPr/>
          <p:nvPr/>
        </p:nvSpPr>
        <p:spPr>
          <a:xfrm>
            <a:off x="6699910" y="4106021"/>
            <a:ext cx="253039" cy="412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TextBox 20"/>
          <p:cNvSpPr txBox="1"/>
          <p:nvPr/>
        </p:nvSpPr>
        <p:spPr>
          <a:xfrm>
            <a:off x="482600" y="2855819"/>
            <a:ext cx="233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Ensure dimensions are respected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Ensure proper reinforcement</a:t>
            </a:r>
            <a:endParaRPr lang="en-ZA" dirty="0"/>
          </a:p>
        </p:txBody>
      </p:sp>
      <p:sp>
        <p:nvSpPr>
          <p:cNvPr id="22" name="Oval 21"/>
          <p:cNvSpPr/>
          <p:nvPr/>
        </p:nvSpPr>
        <p:spPr>
          <a:xfrm>
            <a:off x="3561040" y="2417041"/>
            <a:ext cx="2064216" cy="325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3499666" y="4456513"/>
            <a:ext cx="2064216" cy="1882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Oval 23"/>
          <p:cNvSpPr/>
          <p:nvPr/>
        </p:nvSpPr>
        <p:spPr>
          <a:xfrm>
            <a:off x="4199987" y="5202749"/>
            <a:ext cx="134966" cy="2912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44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4486" y="95938"/>
            <a:ext cx="7995617" cy="144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EPTIC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ANKS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9282" y="783920"/>
            <a:ext cx="252535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Principle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88" y="3740395"/>
            <a:ext cx="2135475" cy="16016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94" y="3740396"/>
            <a:ext cx="2135475" cy="16016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20573" y="1092884"/>
            <a:ext cx="5112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ym typeface="Wingdings" panose="05000000000000000000" pitchFamily="2" charset="2"/>
              </a:rPr>
              <a:t>2 consecutive chambers separated with a baffle wall. Separation of solid (sludge at the bottom) and liquid (foam on top). Liquid part goes from chamber 1 to chamber 2 to a soak away pit.</a:t>
            </a:r>
            <a:endParaRPr lang="en-ZA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ZA" dirty="0" smtClean="0"/>
              <a:t>Only accumulated sludge need to be emptied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ZA" dirty="0" smtClean="0"/>
              <a:t>Less emptying than any holding/conservancy tank </a:t>
            </a:r>
            <a:r>
              <a:rPr lang="en-ZA" dirty="0" smtClean="0">
                <a:sym typeface="Wingdings" panose="05000000000000000000" pitchFamily="2" charset="2"/>
              </a:rPr>
              <a:t> cost saving on exhauster services</a:t>
            </a:r>
            <a:endParaRPr lang="en-Z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5" y="1401848"/>
            <a:ext cx="3191907" cy="36154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03" y="4495876"/>
            <a:ext cx="2914650" cy="1571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02294" y="5450356"/>
            <a:ext cx="192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dirty="0" smtClean="0"/>
              <a:t>Septic tank build besides the toilets</a:t>
            </a:r>
            <a:endParaRPr lang="en-Z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72341" y="5450355"/>
            <a:ext cx="192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dirty="0" smtClean="0"/>
              <a:t>Septic tank build under the toilets (if space is lacking)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2285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4486" y="95938"/>
            <a:ext cx="7995617" cy="144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EPTIC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ANKS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47911" y="230654"/>
            <a:ext cx="441063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Technical specifications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6" y="848582"/>
            <a:ext cx="8577003" cy="514260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765300" y="4603750"/>
            <a:ext cx="577850" cy="209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6750050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2368268" y="4603750"/>
            <a:ext cx="692431" cy="209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Oval 7"/>
          <p:cNvSpPr/>
          <p:nvPr/>
        </p:nvSpPr>
        <p:spPr>
          <a:xfrm>
            <a:off x="6997700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3085817" y="4606925"/>
            <a:ext cx="755793" cy="209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7283311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1765300" y="5026025"/>
            <a:ext cx="2006600" cy="209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568922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2527300" y="4064000"/>
            <a:ext cx="234950" cy="11715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816572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1876425" y="1738397"/>
            <a:ext cx="234950" cy="11715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8118479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Oval 17"/>
          <p:cNvSpPr/>
          <p:nvPr/>
        </p:nvSpPr>
        <p:spPr>
          <a:xfrm>
            <a:off x="3406775" y="1860550"/>
            <a:ext cx="234950" cy="793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8420386" y="4279900"/>
            <a:ext cx="247650" cy="1314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Oval 19"/>
          <p:cNvSpPr/>
          <p:nvPr/>
        </p:nvSpPr>
        <p:spPr>
          <a:xfrm>
            <a:off x="7245350" y="2292689"/>
            <a:ext cx="818872" cy="2219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537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123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Felipe Contreras</dc:creator>
  <cp:lastModifiedBy>Alexandra</cp:lastModifiedBy>
  <cp:revision>28</cp:revision>
  <dcterms:created xsi:type="dcterms:W3CDTF">2017-02-05T20:33:24Z</dcterms:created>
  <dcterms:modified xsi:type="dcterms:W3CDTF">2017-03-07T10:50:28Z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369950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